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2" r:id="rId11"/>
    <p:sldId id="263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Roboto Mono Medium" panose="00000009000000000000" pitchFamily="49" charset="0"/>
      <p:regular r:id="rId1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6484" autoAdjust="0"/>
  </p:normalViewPr>
  <p:slideViewPr>
    <p:cSldViewPr snapToGrid="0" snapToObjects="1">
      <p:cViewPr varScale="1">
        <p:scale>
          <a:sx n="49" d="100"/>
          <a:sy n="49" d="100"/>
        </p:scale>
        <p:origin x="675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92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// </a:t>
            </a:r>
            <a:r>
              <a:rPr lang="zh-TW" altLang="en-US" dirty="0"/>
              <a:t>設定每天下午</a:t>
            </a:r>
            <a:r>
              <a:rPr lang="en-US" altLang="zh-TW" dirty="0"/>
              <a:t>3</a:t>
            </a:r>
            <a:r>
              <a:rPr lang="zh-TW" altLang="en-US" dirty="0"/>
              <a:t>點執行，使用特定時區 </a:t>
            </a:r>
            <a:r>
              <a:rPr lang="en-US" altLang="zh-TW"/>
              <a:t>"Asia/Taipei" @Scheduled(cron = "0 0 15 * * ?", zone = "Asia/Taipei")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3B049-7F06-137F-CB71-99908141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EACF0-8FB3-46F5-5303-AE9F38721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F5002-83E3-F14B-3324-8D5C1A116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856B-B772-A97A-BCB8-892623F58A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566D4-3707-22C9-2E3D-D8476ECB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6DA9E-4B68-8C9E-F37C-C7024DE2E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48EFA-8D9E-9E23-5A3A-765B02DDC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37F09-3330-6ADB-7ACB-0450FB833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7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D5E1-972D-EFC3-6CBA-A56D3892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20221-7207-7CB1-3775-F189A20A2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3F284-A007-4B06-4B6E-04DC2642A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@Scheduled(initialDelay = 5000, </a:t>
            </a:r>
            <a:r>
              <a:rPr lang="en-US" altLang="zh-TW" dirty="0" err="1"/>
              <a:t>fixedRate</a:t>
            </a:r>
            <a:r>
              <a:rPr lang="en-US" altLang="zh-TW" dirty="0"/>
              <a:t> = 60000) // </a:t>
            </a:r>
            <a:r>
              <a:rPr lang="zh-TW" altLang="en-US" dirty="0"/>
              <a:t>啟動後延遲 </a:t>
            </a:r>
            <a:r>
              <a:rPr lang="en-US" altLang="zh-TW" dirty="0"/>
              <a:t>5 </a:t>
            </a:r>
            <a:r>
              <a:rPr lang="zh-TW" altLang="en-US" dirty="0"/>
              <a:t>秒，之後每分鐘執行一次 </a:t>
            </a:r>
            <a:br>
              <a:rPr lang="en-US" altLang="zh-TW" dirty="0"/>
            </a:br>
            <a:r>
              <a:rPr lang="en-US" altLang="zh-TW" dirty="0"/>
              <a:t>public void </a:t>
            </a:r>
            <a:r>
              <a:rPr lang="en-US" altLang="zh-TW" dirty="0" err="1"/>
              <a:t>initialDelayTask</a:t>
            </a:r>
            <a:r>
              <a:rPr lang="en-US" altLang="zh-TW" dirty="0"/>
              <a:t>() { </a:t>
            </a:r>
            <a:r>
              <a:rPr lang="en-US" altLang="zh-TW" dirty="0" err="1"/>
              <a:t>System.out.println</a:t>
            </a:r>
            <a:r>
              <a:rPr lang="en-US" altLang="zh-TW" dirty="0"/>
              <a:t>("</a:t>
            </a:r>
            <a:r>
              <a:rPr lang="zh-TW" altLang="en-US" dirty="0"/>
              <a:t>延遲後開始執行：</a:t>
            </a:r>
            <a:r>
              <a:rPr lang="en-US" altLang="zh-TW" dirty="0"/>
              <a:t>" + </a:t>
            </a:r>
            <a:r>
              <a:rPr lang="en-US" altLang="zh-TW" dirty="0" err="1"/>
              <a:t>System.currentTimeMillis</a:t>
            </a:r>
            <a:r>
              <a:rPr lang="en-US" altLang="zh-TW" dirty="0"/>
              <a:t>()); 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2D3E2-C450-34D4-CF10-0005033B4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6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Spring Boot 定時任務完全指南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本指南將帶您深入了解 Spring Boot 定時任務的實現。我們將探討如何輕鬆地為您的應用添加自動化定時功能，提高效率和可靠性。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solidFill>
            <a:schemeClr val="bg1">
              <a:lumMod val="85000"/>
            </a:schemeClr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Text 3"/>
          <p:cNvSpPr/>
          <p:nvPr/>
        </p:nvSpPr>
        <p:spPr>
          <a:xfrm>
            <a:off x="6756440" y="5285661"/>
            <a:ext cx="21078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altLang="zh-TW" sz="2200" b="1" kern="0" spc="-18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Lyndon Yeh</a:t>
            </a:r>
            <a:r>
              <a:rPr lang="en-US" sz="2200" b="1" kern="0" spc="-18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128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調整定時任務配置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線程池大小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 application.properties 中設置 spring.task.scheduling.pool.size。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執行時區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 @Scheduled 的 zone 屬性設置特定時區。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動態管理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實現 SchedulingConfigurer 接口，動態管理任務。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總結與最佳實踐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592" y="2585680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合理使用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590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根據業務需求選擇適當的調度方式。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592" y="3787378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異常處理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44886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妥善處理任務中的異常，避免影響其他任務。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592" y="5151001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監控與日誌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4264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實施監控，記錄詳細日誌，及時發現問題。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3473" y="6514624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測試與維護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4264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編寫單元測試，定期檢查和優化任務邏輯。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準備開發環境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6903839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添加依賴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79999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 Maven 的 pom.xml 文件中添加 spring-boot-starter 依賴。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1079551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配置文件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79999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確保 application.properties 或 application.yml 已正確設置。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6903839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IDE 設置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861090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使用支持 Spring Boot 的 IDE，如 IntelliJ IDEA 或 Eclipse。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啟用定時功能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創建主應用類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新建一個帶有 main 方法的 Java 類。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添加註解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在類上添加 @SpringBootApplication 和 @EnableScheduling 註解。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運行應用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 SpringApplication.run() 啟動應用。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CA58C725-6476-E9B3-41B0-983F1A5F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8" y="1438794"/>
            <a:ext cx="11698333" cy="49251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4FF3C-5842-A2BA-FB20-53880E67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DD3D4A3-B826-2A38-4F7B-B7630AF8561B}"/>
              </a:ext>
            </a:extLst>
          </p:cNvPr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創建定時任務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539DF0-0638-9F99-9877-AB3997A92BB2}"/>
              </a:ext>
            </a:extLst>
          </p:cNvPr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步驟 1：創建類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73D975F-F54A-6487-597B-A02FC9A175C4}"/>
              </a:ext>
            </a:extLst>
          </p:cNvPr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新建一個 Java 類並使用 @Component 註解標記。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1D843C1-4997-F482-612A-17992EBC5C4E}"/>
              </a:ext>
            </a:extLst>
          </p:cNvPr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步驟 2：添加方法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D1FDEAC-5B9E-FA1C-8A00-578B6300AA30}"/>
              </a:ext>
            </a:extLst>
          </p:cNvPr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在類中創建要定時執行的方法。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8369CE1-3D2D-7D5B-EC52-5B38822A62D7}"/>
              </a:ext>
            </a:extLst>
          </p:cNvPr>
          <p:cNvSpPr/>
          <p:nvPr/>
        </p:nvSpPr>
        <p:spPr>
          <a:xfrm>
            <a:off x="9872067" y="3997166"/>
            <a:ext cx="34744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步驟 3：使用 @Scheduled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D51BCC7-27D5-9E7E-710D-0D34CF167BD4}"/>
              </a:ext>
            </a:extLst>
          </p:cNvPr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在方法上添加 @Scheduled 註解，設置執行時間。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2231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7902F-AA0F-D3E6-1180-A3C266EC1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 descr="一張含有 文字, 螢幕擷取畫面, 字型 的圖片">
            <a:extLst>
              <a:ext uri="{FF2B5EF4-FFF2-40B4-BE49-F238E27FC236}">
                <a16:creationId xmlns:a16="http://schemas.microsoft.com/office/drawing/2014/main" id="{17A244EC-6136-2D53-9ACE-437BEBB0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39" y="428802"/>
            <a:ext cx="10375528" cy="75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5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4099203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kern="0" spc="-9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Cron 表達式詳解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808315" y="1291114"/>
            <a:ext cx="22860" cy="6487597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Shape 2"/>
          <p:cNvSpPr/>
          <p:nvPr/>
        </p:nvSpPr>
        <p:spPr>
          <a:xfrm>
            <a:off x="981313" y="1648539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Shape 3"/>
          <p:cNvSpPr/>
          <p:nvPr/>
        </p:nvSpPr>
        <p:spPr>
          <a:xfrm>
            <a:off x="635318" y="1475542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749618" y="1536978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721525" y="1455063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秒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21525" y="1809512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0-59，允許特殊字符如 * , - /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981313" y="2757130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8"/>
          <p:cNvSpPr/>
          <p:nvPr/>
        </p:nvSpPr>
        <p:spPr>
          <a:xfrm>
            <a:off x="635318" y="258413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9"/>
          <p:cNvSpPr/>
          <p:nvPr/>
        </p:nvSpPr>
        <p:spPr>
          <a:xfrm>
            <a:off x="749618" y="2645569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721525" y="2563654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分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21525" y="2918103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0-59，允許特殊字符如 * , - /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981313" y="3865721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3"/>
          <p:cNvSpPr/>
          <p:nvPr/>
        </p:nvSpPr>
        <p:spPr>
          <a:xfrm>
            <a:off x="635318" y="369272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749618" y="3754160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721525" y="3672245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時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21525" y="4026694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0-23，允許特殊字符如 * , - /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981313" y="4974312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Shape 18"/>
          <p:cNvSpPr/>
          <p:nvPr/>
        </p:nvSpPr>
        <p:spPr>
          <a:xfrm>
            <a:off x="635318" y="4801314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1" name="Text 19"/>
          <p:cNvSpPr/>
          <p:nvPr/>
        </p:nvSpPr>
        <p:spPr>
          <a:xfrm>
            <a:off x="749618" y="4862751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721525" y="4780836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日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721525" y="5135285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1-31，允許特殊字符如 * , - ? / L W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981313" y="6082903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5" name="Shape 23"/>
          <p:cNvSpPr/>
          <p:nvPr/>
        </p:nvSpPr>
        <p:spPr>
          <a:xfrm>
            <a:off x="635318" y="5909905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Text 24"/>
          <p:cNvSpPr/>
          <p:nvPr/>
        </p:nvSpPr>
        <p:spPr>
          <a:xfrm>
            <a:off x="749618" y="5971342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1721525" y="5889427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月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721525" y="6243876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1-12 或 JAN-DEC，允許特殊字符如 * , - /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981313" y="7191494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0" name="Shape 28"/>
          <p:cNvSpPr/>
          <p:nvPr/>
        </p:nvSpPr>
        <p:spPr>
          <a:xfrm>
            <a:off x="635318" y="7018496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1" name="Text 29"/>
          <p:cNvSpPr/>
          <p:nvPr/>
        </p:nvSpPr>
        <p:spPr>
          <a:xfrm>
            <a:off x="749618" y="7079933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1721525" y="6998018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星期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21525" y="7352467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0-7 或 SUN-SAT，允許特殊字符如 * , - ? / L #</a:t>
            </a:r>
            <a:endParaRPr lang="en-US" sz="1250" dirty="0"/>
          </a:p>
        </p:txBody>
      </p:sp>
      <p:pic>
        <p:nvPicPr>
          <p:cNvPr id="39" name="圖片 38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D2E50441-A8D8-0592-E589-AFC6E68A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354"/>
          <a:stretch/>
        </p:blipFill>
        <p:spPr>
          <a:xfrm>
            <a:off x="6275364" y="614838"/>
            <a:ext cx="6840000" cy="3537239"/>
          </a:xfrm>
          <a:prstGeom prst="rect">
            <a:avLst/>
          </a:prstGeom>
        </p:spPr>
      </p:pic>
      <p:pic>
        <p:nvPicPr>
          <p:cNvPr id="41" name="圖片 40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A7B70CFB-CA7A-E82F-47EE-A974B0D9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524" r="23845"/>
          <a:stretch/>
        </p:blipFill>
        <p:spPr>
          <a:xfrm>
            <a:off x="6275364" y="4289669"/>
            <a:ext cx="6840000" cy="360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固定間隔執行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fixedRate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固定頻率執行，不考慮任務執行時間。適合短時間任務。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fixedDelay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固定延遲執行，考慮任務執行時間。適合長時間任務。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initialDelay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初始延遲，可與 fixedRate 或 fixedDelay 組合使用。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4D45C-87A3-21A3-6002-5F92DD235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B2E6DFDC-F5A6-9C08-0B71-1A12994D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89" y="672620"/>
            <a:ext cx="12079848" cy="46469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026DB47-843D-B609-ECAC-681FD32D2063}"/>
              </a:ext>
            </a:extLst>
          </p:cNvPr>
          <p:cNvSpPr txBox="1"/>
          <p:nvPr/>
        </p:nvSpPr>
        <p:spPr>
          <a:xfrm>
            <a:off x="1254867" y="5846323"/>
            <a:ext cx="121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@Scheduled(initialDelay = 5000, </a:t>
            </a:r>
            <a:r>
              <a:rPr lang="en-US" altLang="zh-TW" sz="2400" dirty="0" err="1">
                <a:solidFill>
                  <a:schemeClr val="bg1"/>
                </a:solidFill>
              </a:rPr>
              <a:t>fixedRate</a:t>
            </a:r>
            <a:r>
              <a:rPr lang="en-US" altLang="zh-TW" sz="2400" dirty="0">
                <a:solidFill>
                  <a:schemeClr val="bg1"/>
                </a:solidFill>
              </a:rPr>
              <a:t> = 60000) // </a:t>
            </a:r>
            <a:r>
              <a:rPr lang="zh-TW" altLang="en-US" sz="2400" dirty="0">
                <a:solidFill>
                  <a:schemeClr val="bg1"/>
                </a:solidFill>
              </a:rPr>
              <a:t>啟動後延遲 </a:t>
            </a:r>
            <a:r>
              <a:rPr lang="en-US" altLang="zh-TW" sz="2400" dirty="0">
                <a:solidFill>
                  <a:schemeClr val="bg1"/>
                </a:solidFill>
              </a:rPr>
              <a:t>5 </a:t>
            </a:r>
            <a:r>
              <a:rPr lang="zh-TW" altLang="en-US" sz="2400" dirty="0">
                <a:solidFill>
                  <a:schemeClr val="bg1"/>
                </a:solidFill>
              </a:rPr>
              <a:t>秒，之後每分鐘執行一次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4044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370</Words>
  <Application>Microsoft Office PowerPoint</Application>
  <PresentationFormat>自訂</PresentationFormat>
  <Paragraphs>84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Roboto Mono Medium</vt:lpstr>
      <vt:lpstr>Roboto Bold</vt:lpstr>
      <vt:lpstr>Roboto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Lyndon Yeh</cp:lastModifiedBy>
  <cp:revision>3</cp:revision>
  <dcterms:created xsi:type="dcterms:W3CDTF">2024-12-16T23:57:07Z</dcterms:created>
  <dcterms:modified xsi:type="dcterms:W3CDTF">2024-12-17T00:17:02Z</dcterms:modified>
</cp:coreProperties>
</file>